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2" r:id="rId2"/>
    <p:sldId id="299" r:id="rId3"/>
    <p:sldId id="30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81D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2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2DB8E-3EFE-494B-BE22-06D93F88700F}" type="datetimeFigureOut">
              <a:rPr lang="en-US" smtClean="0"/>
              <a:t>9/18/16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06271-E6C7-1B4F-BE82-9124BC29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65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46840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12667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47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4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46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9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65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33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2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4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3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DB07-4F8A-694A-A45B-CBC4DDD73D5B}" type="datetimeFigureOut">
              <a:rPr lang="en-US" smtClean="0"/>
              <a:t>9/18/16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9DB07-4F8A-694A-A45B-CBC4DDD73D5B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83425-3E84-484F-A67D-C0A4D544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5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nyurl.com/2017-EngAmpPhotos" TargetMode="External"/><Relationship Id="rId4" Type="http://schemas.openxmlformats.org/officeDocument/2006/relationships/hyperlink" Target="http://www.EnglishAmped.weebly.com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4969416" y="1"/>
            <a:ext cx="4174584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 dirty="0" smtClean="0">
                <a:solidFill>
                  <a:srgbClr val="FF6600"/>
                </a:solidFill>
                <a:latin typeface="Helvetica"/>
                <a:ea typeface="Calibri"/>
                <a:cs typeface="Helvetica"/>
                <a:sym typeface="Calibri"/>
              </a:rPr>
              <a:t>Opening Inquiry</a:t>
            </a:r>
            <a:endParaRPr lang="en-US" sz="3600" cap="none" dirty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marL="0" marR="0" lvl="0" indent="0" algn="ctr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Tuesday</a:t>
            </a:r>
            <a:r>
              <a:rPr lang="en-US" sz="2000" b="0" i="0" u="none" strike="noStrike" cap="none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, September 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20</a:t>
            </a:r>
            <a:r>
              <a:rPr lang="en-US" sz="2000" b="0" i="0" u="none" strike="noStrike" cap="none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,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 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2016</a:t>
            </a:r>
          </a:p>
          <a:p>
            <a:pPr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800" dirty="0" smtClean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400" b="1" i="1" u="sng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Instructions</a:t>
            </a:r>
            <a:r>
              <a:rPr lang="en-US" sz="2400" b="1" i="1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: </a:t>
            </a:r>
          </a:p>
          <a:p>
            <a:pPr marL="342900" lvl="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 descr="f7e690f37bdee1db6d00970760a12f26.jpg"/>
          <p:cNvPicPr>
            <a:picLocks noChangeAspect="1"/>
          </p:cNvPicPr>
          <p:nvPr/>
        </p:nvPicPr>
        <p:blipFill>
          <a:blip r:embed="rId3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969416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0375" y="415807"/>
            <a:ext cx="4091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Helvetica"/>
                <a:cs typeface="Helvetica"/>
              </a:rPr>
              <a:t>English Amped</a:t>
            </a:r>
            <a:endParaRPr lang="en-US" sz="3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974523878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1" y="0"/>
            <a:ext cx="4969416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en-US" sz="3600" b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English Amped</a:t>
            </a:r>
            <a:br>
              <a:rPr lang="en-US" sz="3600" b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2000" b="1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4969416" y="1"/>
            <a:ext cx="4174584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 dirty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Today’s Agenda</a:t>
            </a:r>
            <a:endParaRPr lang="en-US" sz="3200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Tuesday</a:t>
            </a:r>
            <a:r>
              <a:rPr lang="en-US" sz="20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, September 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r>
              <a:rPr lang="en-US" sz="20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  <a:p>
            <a:pPr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400" dirty="0" smtClean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Opening Inquiry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Writing Workshop</a:t>
            </a: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400"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400" b="1" u="sng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Announcements</a:t>
            </a:r>
            <a:r>
              <a:rPr lang="en-US" sz="24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lang="en-US" sz="24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b="1" u="sng" dirty="0">
                <a:solidFill>
                  <a:srgbClr val="00B050"/>
                </a:solidFill>
                <a:ea typeface="Calibri"/>
                <a:cs typeface="Calibri"/>
                <a:sym typeface="Calibri"/>
              </a:rPr>
              <a:t>REMIND</a:t>
            </a:r>
            <a:r>
              <a:rPr lang="en-US" sz="2000" b="1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: </a:t>
            </a:r>
            <a:r>
              <a:rPr lang="en-US" sz="2000" b="1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Text @6a9hh to 810-10</a:t>
            </a:r>
            <a:endParaRPr lang="en-US" sz="2000" b="1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b="1" u="sng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PSAT Test</a:t>
            </a:r>
            <a:r>
              <a:rPr lang="en-US" sz="2000" b="1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: $15 due by </a:t>
            </a:r>
            <a:r>
              <a:rPr lang="en-US" sz="2000" b="1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9/22 </a:t>
            </a:r>
            <a:r>
              <a:rPr lang="en-US" sz="2000" b="1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in </a:t>
            </a:r>
            <a:r>
              <a:rPr lang="en-US" sz="2000" b="1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B106</a:t>
            </a: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b="1" u="sng" dirty="0" smtClean="0">
                <a:solidFill>
                  <a:srgbClr val="660066"/>
                </a:solidFill>
                <a:ea typeface="Calibri"/>
                <a:cs typeface="Calibri"/>
                <a:sym typeface="Calibri"/>
              </a:rPr>
              <a:t>Photographers: </a:t>
            </a:r>
            <a:r>
              <a:rPr lang="en-US" sz="2000" b="1" dirty="0" smtClean="0">
                <a:solidFill>
                  <a:schemeClr val="tx1"/>
                </a:solidFill>
                <a:ea typeface="Calibri"/>
                <a:cs typeface="Calibri"/>
                <a:sym typeface="Calibri"/>
                <a:hlinkClick r:id="rId3"/>
              </a:rPr>
              <a:t>www.tinyurl.com/2017-EngAmpPhotos</a:t>
            </a:r>
            <a:endParaRPr lang="en-US" sz="2000" b="1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b="1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(</a:t>
            </a:r>
            <a:r>
              <a:rPr lang="en-US" sz="2000" b="1" dirty="0">
                <a:solidFill>
                  <a:schemeClr val="tx1"/>
                </a:solidFill>
                <a:ea typeface="Calibri"/>
                <a:cs typeface="Calibri"/>
                <a:sym typeface="Calibri"/>
                <a:hlinkClick r:id="rId4"/>
              </a:rPr>
              <a:t>www.EnglishAmped.weebly.com</a:t>
            </a:r>
            <a:r>
              <a:rPr lang="en-US" sz="2000" b="1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) </a:t>
            </a:r>
            <a:endParaRPr lang="en-US" sz="2000" b="1" dirty="0" smtClean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37412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31" y="0"/>
            <a:ext cx="9040969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Helvetica"/>
                <a:cs typeface="Helvetica"/>
              </a:rPr>
              <a:t>Writing Workshop</a:t>
            </a:r>
            <a:endParaRPr lang="en-US" sz="5400" b="1" dirty="0">
              <a:latin typeface="Helvetica"/>
              <a:cs typeface="Helvetica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. 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857240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1877</TotalTime>
  <Words>70</Words>
  <Application>Microsoft Macintosh PowerPoint</Application>
  <PresentationFormat>On-screen Show (4:3)</PresentationFormat>
  <Paragraphs>21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English Amped </vt:lpstr>
      <vt:lpstr>Writing Workshop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Torres</dc:creator>
  <cp:lastModifiedBy>Samantha Biddick</cp:lastModifiedBy>
  <cp:revision>161</cp:revision>
  <cp:lastPrinted>2016-01-04T19:40:49Z</cp:lastPrinted>
  <dcterms:created xsi:type="dcterms:W3CDTF">2015-11-15T19:22:42Z</dcterms:created>
  <dcterms:modified xsi:type="dcterms:W3CDTF">2016-09-18T22:26:29Z</dcterms:modified>
</cp:coreProperties>
</file>