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2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3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E3A00-02C2-5F41-8E60-DC0B1522CFE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547DD-B698-1F4D-A1F5-76BB9F38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9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9699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266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48590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546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2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3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6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9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CEC7-479C-B043-B10E-C428E52B9F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065563" y="1"/>
            <a:ext cx="5078438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>
                <a:solidFill>
                  <a:srgbClr val="FF6600"/>
                </a:solidFill>
                <a:latin typeface="Helvetica"/>
                <a:ea typeface="Calibri"/>
                <a:cs typeface="Helvetica"/>
                <a:sym typeface="Calibri"/>
              </a:rPr>
              <a:t>Opening Inquiry</a:t>
            </a:r>
            <a:endParaRPr lang="en-US" sz="3600" cap="none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Wednesday, October 12,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 2016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u="sng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Objective: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Analyze text for literary elements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Revise writing for significance/explanation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Reflect on Sidewalk Science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Explain and investigate school climate and student voice. </a:t>
            </a: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i="1" u="sng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u="sng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Instructions</a:t>
            </a:r>
            <a:r>
              <a:rPr lang="en-US" sz="2000" b="1" i="1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: </a:t>
            </a:r>
            <a:endParaRPr lang="en-US" sz="2000" b="1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Put a heading on a paper with the title: Sidewalk Science Reflection in  the </a:t>
            </a:r>
            <a:r>
              <a:rPr lang="en-US" sz="2800" b="1" i="1" dirty="0">
                <a:solidFill>
                  <a:srgbClr val="FF0000"/>
                </a:solidFill>
                <a:latin typeface="Helvetica"/>
                <a:ea typeface="Calibri"/>
                <a:cs typeface="Helvetica"/>
                <a:sym typeface="Calibri"/>
              </a:rPr>
              <a:t>CLASSWORK section</a:t>
            </a:r>
            <a:r>
              <a:rPr lang="en-US" sz="2000" i="1" dirty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.</a:t>
            </a: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i="1" dirty="0">
              <a:solidFill>
                <a:srgbClr val="00000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dirty="0">
                <a:solidFill>
                  <a:srgbClr val="FFFF00"/>
                </a:solidFill>
                <a:latin typeface="Helvetica"/>
                <a:ea typeface="Calibri"/>
                <a:cs typeface="Helvetica"/>
                <a:sym typeface="Calibri"/>
              </a:rPr>
              <a:t>Think about your Sidewalk Science preparation and presentation to answer the following:</a:t>
            </a:r>
          </a:p>
          <a:p>
            <a:pPr marL="457200" indent="-457200">
              <a:spcBef>
                <a:spcPts val="360"/>
              </a:spcBef>
              <a:buClr>
                <a:srgbClr val="000000"/>
              </a:buClr>
              <a:buSzPct val="100000"/>
              <a:buAutoNum type="arabicPeriod"/>
            </a:pPr>
            <a:r>
              <a:rPr lang="en-US" sz="2000" b="1" i="1" dirty="0">
                <a:solidFill>
                  <a:srgbClr val="FFFF00"/>
                </a:solidFill>
                <a:latin typeface="Helvetica"/>
                <a:ea typeface="Calibri"/>
                <a:cs typeface="Helvetica"/>
                <a:sym typeface="Calibri"/>
              </a:rPr>
              <a:t>What did we do well?</a:t>
            </a:r>
          </a:p>
          <a:p>
            <a:pPr marL="457200" indent="-457200">
              <a:spcBef>
                <a:spcPts val="360"/>
              </a:spcBef>
              <a:buClr>
                <a:srgbClr val="000000"/>
              </a:buClr>
              <a:buSzPct val="100000"/>
              <a:buAutoNum type="arabicPeriod"/>
            </a:pPr>
            <a:r>
              <a:rPr lang="en-US" sz="2000" b="1" i="1" dirty="0">
                <a:solidFill>
                  <a:srgbClr val="FFFF00"/>
                </a:solidFill>
                <a:latin typeface="Helvetica"/>
                <a:ea typeface="Calibri"/>
                <a:cs typeface="Helvetica"/>
                <a:sym typeface="Calibri"/>
              </a:rPr>
              <a:t>What could we do better?</a:t>
            </a:r>
          </a:p>
          <a:p>
            <a:pPr marL="457200" indent="-457200">
              <a:spcBef>
                <a:spcPts val="360"/>
              </a:spcBef>
              <a:buClr>
                <a:srgbClr val="000000"/>
              </a:buClr>
              <a:buSzPct val="100000"/>
              <a:buAutoNum type="arabicPeriod"/>
            </a:pPr>
            <a:r>
              <a:rPr lang="en-US" sz="2000" b="1" i="1" dirty="0">
                <a:solidFill>
                  <a:srgbClr val="FFFF00"/>
                </a:solidFill>
                <a:latin typeface="Helvetica"/>
                <a:ea typeface="Calibri"/>
                <a:cs typeface="Helvetica"/>
                <a:sym typeface="Calibri"/>
              </a:rPr>
              <a:t>What did you learn?</a:t>
            </a:r>
          </a:p>
          <a:p>
            <a:pPr marL="457200" indent="-457200">
              <a:spcBef>
                <a:spcPts val="360"/>
              </a:spcBef>
              <a:buClr>
                <a:srgbClr val="000000"/>
              </a:buClr>
              <a:buSzPct val="100000"/>
              <a:buAutoNum type="arabicPeriod"/>
            </a:pP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0655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Helvetica"/>
                <a:cs typeface="Helvetica"/>
              </a:rPr>
              <a:t>English Amped</a:t>
            </a:r>
          </a:p>
          <a:p>
            <a:endParaRPr lang="en-US" sz="2400" dirty="0">
              <a:latin typeface="Helvetica"/>
              <a:cs typeface="Helvetica"/>
            </a:endParaRPr>
          </a:p>
        </p:txBody>
      </p:sp>
      <p:pic>
        <p:nvPicPr>
          <p:cNvPr id="1026" name="Picture 2" descr="https://lh3.googleusercontent.com/IrW6Z1xECgKolb17A7H6dXhG1APtYh4gthZ4QEWu_cAq7N-pRJCkNOL9noEK9nbNL5bGjkk8UfZKJUWdJJuSApQFsUXAT6afjVFY8bPBQT8QkouzN2H3JU5W_3p1V_jtFZ-Ap1rD0kFZu0f0qVY_OM4eQk2cdSlMIQOxLZqVIsF4jnXExROF8-c_pprgHwJ2ajIwiX1YIacVPxTafMA45pFAANEzPbfQvZDz0uFr5U37qtrbcigXDmiWsZ9fGzYujQR7Krw5z1RyMHr4t22aAQFFQeCaFK2EeMwNstBKB9AYh6_8L2ALRi80ZPqxBEIkEJfve6CyDiaE5ahlqlylyyPh9-739C08MTmOFY3ykOE8jsRzmwJwUwJm0MF-wo25VmUAtValcK3f9YeRiBJTmmCDvS19eqocqty_uEChdCXHCo8XKGimDylQ4I3-IyFvx7XjQ8OZGqmd0m8-qGfn54C_Ak6FefkKehKfc4cEs8uNlmBTOPEaFrAYSFjazQorl8AFKWispF7oBIfINRP4HkZgIMnken7aAgUwUthlikK4rKajl3srTAiM74MDec5Rpaf4TaASZW-jxI-U2EO33-3__eaFV0fsbSBMmUwIsdZwwK3g=w573-h764-n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r="-658" b="233"/>
          <a:stretch/>
        </p:blipFill>
        <p:spPr bwMode="auto">
          <a:xfrm>
            <a:off x="318052" y="704614"/>
            <a:ext cx="3379305" cy="466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975" y="5536096"/>
            <a:ext cx="3389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Final Question: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What grade would you give yourself on your Sidewalk Science project? Why?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3562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7937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Wednesday, October 12,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Inquiry &amp; Objective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Meeting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Sidewalk Science Reflection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Connection to Research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Seminars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Book Clubs: Chapter 4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CPAR: Proposals and Surveys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Writing Workshop: Revising </a:t>
            </a:r>
            <a:endParaRPr lang="en-US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u="sng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Sidewalk Science: Last Day!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PLEASE BRING </a:t>
            </a:r>
            <a:r>
              <a:rPr lang="en-US" sz="2000" b="1" i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AAB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 BOOKS!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Pictures: www.tinyurl.com/2017-EngAmpPhotos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s://lh3.googleusercontent.com/vBLtkdvFKHgJLMqGA6ewk5oju3kuOzKK_-askwIR6OHAvOOaxyKZBPSLXLYfUBU5ynAoCwMOTLqQ=w430-h764-n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0"/>
          <a:stretch/>
        </p:blipFill>
        <p:spPr bwMode="auto">
          <a:xfrm>
            <a:off x="4501432" y="216309"/>
            <a:ext cx="4095750" cy="6304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26320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395488" y="1"/>
            <a:ext cx="4748512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Sidewalk Science Reflection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Wednesday, October 12,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RIGHT NOW: Upload pictures to</a:t>
            </a:r>
            <a:r>
              <a:rPr lang="en-US" sz="20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0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www.tinyurl.com/2017-EngAmpPhotos</a:t>
            </a: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Think about your preparation and presentation to respond: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What did we do well?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What could we do better?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What did we learn?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endParaRPr lang="en-US" sz="20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Future Research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Categorize </a:t>
            </a: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Analyze Data from </a:t>
            </a: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Sidewalk Science 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Proposals for each audience 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School-wide survey for all students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Realistic Hope!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u="sng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s://lh3.googleusercontent.com/Un-mXXgpBYxLWO2ZAdFl8f9cLZ-qJrS-Xp92FsIRY90Ngf6hQgP_H6IS1UYBBhEdXolmwehExwgD=w573-h764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920"/>
            <a:ext cx="4375703" cy="583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0412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7937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Seminars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Wednes</a:t>
            </a:r>
            <a:r>
              <a:rPr lang="en-US" sz="20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en-US" sz="20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October 12,</a:t>
            </a:r>
            <a:r>
              <a:rPr lang="en-US" sz="2000" b="0" i="0" u="none" strike="noStrike" cap="none" baseline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i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Book Clubs: Read Chapter 4 &amp; work on sheets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Connectors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Discussion Directors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Writing Workshop: Revise 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Illustrators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CPAR: Proposals and Surveys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Device Detectives</a:t>
            </a:r>
            <a:endParaRPr lang="en-US" sz="24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We will hold one 45-minute seminar each day, M-Th. Your group will attend a different seminar each day.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s://lh3.googleusercontent.com/eJXkexvemfEjov_47KKeYkgiLuCbBS5LBxnMll9fu6Ut2oqvHu7HwKtR4Is0OYvIWKpwS4RiDLqJ=w573-h764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391" y="668344"/>
            <a:ext cx="4195705" cy="559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729951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/>
          </a:bodyPr>
          <a:lstStyle/>
          <a:p>
            <a:endParaRPr lang="en-US" sz="5400" b="1" dirty="0">
              <a:latin typeface="Helvetica"/>
              <a:cs typeface="Helvetic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0103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283</Words>
  <Application>Microsoft Office PowerPoint</Application>
  <PresentationFormat>On-screen Show (4:3)</PresentationFormat>
  <Paragraphs>65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Biddick</dc:creator>
  <cp:lastModifiedBy>Destiny A. Cooper</cp:lastModifiedBy>
  <cp:revision>56</cp:revision>
  <dcterms:created xsi:type="dcterms:W3CDTF">2016-09-25T21:47:07Z</dcterms:created>
  <dcterms:modified xsi:type="dcterms:W3CDTF">2016-10-12T12:39:39Z</dcterms:modified>
</cp:coreProperties>
</file>