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E3A00-02C2-5F41-8E60-DC0B1522CFE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547DD-B698-1F4D-A1F5-76BB9F38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9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9969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266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9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2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6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8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9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8CEC7-479C-B043-B10E-C428E52B9FB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Amped.weebly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4725591" y="1"/>
            <a:ext cx="4418409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smtClean="0">
                <a:solidFill>
                  <a:srgbClr val="FF6600"/>
                </a:solidFill>
                <a:latin typeface="Helvetica"/>
                <a:ea typeface="Calibri"/>
                <a:cs typeface="Helvetica"/>
                <a:sym typeface="Calibri"/>
              </a:rPr>
              <a:t>Opening Inquiry</a:t>
            </a:r>
            <a:endParaRPr lang="en-US" sz="3600" cap="none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marL="0" marR="0" lvl="0" indent="0" algn="ctr" rtl="0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Tuesday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, September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27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,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 2016</a:t>
            </a:r>
            <a:endParaRPr lang="en-US" sz="2800" dirty="0" smtClean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i="1" u="sng" dirty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Instructions</a:t>
            </a:r>
            <a:r>
              <a:rPr lang="en-US" sz="2000" b="1" i="1" dirty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: </a:t>
            </a:r>
            <a:endParaRPr lang="en-US" sz="2000" b="1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i="1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Describe an experience that changed your opinion on something. This will go in your ORWS section of your binder. </a:t>
            </a:r>
            <a:endParaRPr lang="en-US" sz="2000" b="1" i="1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b="1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lvl="0"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b="1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7948" y="160338"/>
            <a:ext cx="4091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Helvetica"/>
                <a:cs typeface="Helvetica"/>
              </a:rPr>
              <a:t>English Amped</a:t>
            </a:r>
            <a:endParaRPr lang="en-US" sz="36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572"/>
          <a:stretch/>
        </p:blipFill>
        <p:spPr>
          <a:xfrm>
            <a:off x="20319" y="1085852"/>
            <a:ext cx="4705271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356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" y="0"/>
            <a:ext cx="4969416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3600" b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Amped</a:t>
            </a:r>
            <a:br>
              <a:rPr lang="en-US" sz="3600" b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4969416" y="1"/>
            <a:ext cx="4174584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Today’s Agenda</a:t>
            </a:r>
            <a:endParaRPr lang="en-US" sz="3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Tuesday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September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Opening Inquiry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This I Believe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ssay workshop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Book Clubs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b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Announcements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u="sng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REMIND</a:t>
            </a:r>
            <a:r>
              <a:rPr lang="en-US" sz="2000" b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Text @6a9hh to 810-10</a:t>
            </a:r>
            <a:endParaRPr lang="en-US" sz="2000" b="1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lvl="0"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u="sng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PSAT Test</a:t>
            </a:r>
            <a:r>
              <a:rPr lang="en-US" sz="2000" b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: $15 due by </a:t>
            </a:r>
            <a:r>
              <a:rPr lang="en-US" sz="2000" b="1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9/22 </a:t>
            </a:r>
            <a:r>
              <a:rPr lang="en-US" sz="2000" b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 </a:t>
            </a:r>
            <a:r>
              <a:rPr lang="en-US" sz="2000" b="1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B106</a:t>
            </a:r>
          </a:p>
          <a:p>
            <a:pPr lvl="0"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n-US" sz="2000" b="1" dirty="0">
                <a:solidFill>
                  <a:schemeClr val="tx1"/>
                </a:solidFill>
                <a:ea typeface="Calibri"/>
                <a:cs typeface="Calibri"/>
                <a:sym typeface="Calibri"/>
                <a:hlinkClick r:id="rId3"/>
              </a:rPr>
              <a:t>www.EnglishAmped.weebly.com</a:t>
            </a:r>
            <a:r>
              <a:rPr lang="en-US" sz="2000" b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) </a:t>
            </a:r>
            <a:endParaRPr lang="en-US" sz="2000" b="1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lvl="0"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b="1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645637"/>
            <a:ext cx="3967149" cy="2974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705" y="3226846"/>
            <a:ext cx="2723365" cy="36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632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0"/>
            <a:ext cx="9040969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Helvetica"/>
                <a:cs typeface="Helvetica"/>
              </a:rPr>
              <a:t>This I Believe </a:t>
            </a:r>
            <a:r>
              <a:rPr lang="en-US" sz="5400" b="1" dirty="0">
                <a:latin typeface="Helvetica"/>
                <a:cs typeface="Helvetica"/>
              </a:rPr>
              <a:t>Workshop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Prewriting: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Read model essay.</a:t>
            </a:r>
          </a:p>
          <a:p>
            <a:r>
              <a:rPr lang="en-US" dirty="0" smtClean="0">
                <a:latin typeface="Helvetica"/>
                <a:cs typeface="Helvetica"/>
              </a:rPr>
              <a:t>Share seed stories in your group. </a:t>
            </a:r>
          </a:p>
          <a:p>
            <a:r>
              <a:rPr lang="en-US" dirty="0" smtClean="0">
                <a:latin typeface="Helvetica"/>
                <a:cs typeface="Helvetica"/>
              </a:rPr>
              <a:t>Brainstorm experiences and the beliefs they represent. </a:t>
            </a:r>
          </a:p>
          <a:p>
            <a:r>
              <a:rPr lang="en-US" dirty="0" smtClean="0">
                <a:latin typeface="Helvetica"/>
                <a:cs typeface="Helvetica"/>
              </a:rPr>
              <a:t>Write an outline of your experience. </a:t>
            </a:r>
          </a:p>
        </p:txBody>
      </p:sp>
    </p:spTree>
    <p:extLst>
      <p:ext uri="{BB962C8B-B14F-4D97-AF65-F5344CB8AC3E}">
        <p14:creationId xmlns:p14="http://schemas.microsoft.com/office/powerpoint/2010/main" val="13010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0"/>
            <a:ext cx="9040969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Helvetica"/>
                <a:cs typeface="Helvetica"/>
              </a:rPr>
              <a:t>This I Believe </a:t>
            </a:r>
            <a:r>
              <a:rPr lang="en-US" sz="5400" b="1" dirty="0">
                <a:latin typeface="Helvetica"/>
                <a:cs typeface="Helvetica"/>
              </a:rPr>
              <a:t>Workshop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Write</a:t>
            </a:r>
            <a:r>
              <a:rPr lang="en-US" dirty="0" smtClean="0">
                <a:latin typeface="Helvetica"/>
                <a:cs typeface="Helvetica"/>
              </a:rPr>
              <a:t>!</a:t>
            </a:r>
          </a:p>
          <a:p>
            <a:r>
              <a:rPr lang="en-US" dirty="0" smtClean="0">
                <a:latin typeface="Helvetica"/>
                <a:cs typeface="Helvetica"/>
              </a:rPr>
              <a:t>If you are stuck, you can: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Read another model essay.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Mimic the structure of one of the essays. 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Discuss with a friend. 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Ask me for help. </a:t>
            </a:r>
            <a:endParaRPr lang="en-US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239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0"/>
            <a:ext cx="9040969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Helvetica"/>
                <a:cs typeface="Helvetica"/>
              </a:rPr>
              <a:t>Book Clubs</a:t>
            </a:r>
            <a:endParaRPr lang="en-US" sz="5400" b="1" dirty="0">
              <a:latin typeface="Helvetica"/>
              <a:cs typeface="Helvetic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Finish Chapter 2: Quinn. </a:t>
            </a:r>
          </a:p>
          <a:p>
            <a:r>
              <a:rPr lang="en-US" dirty="0" smtClean="0">
                <a:latin typeface="Helvetica"/>
                <a:cs typeface="Helvetica"/>
              </a:rPr>
              <a:t>Complete contribution sheets. </a:t>
            </a:r>
          </a:p>
          <a:p>
            <a:r>
              <a:rPr lang="en-US" dirty="0" smtClean="0">
                <a:latin typeface="Helvetica"/>
                <a:cs typeface="Helvetica"/>
              </a:rPr>
              <a:t>Collaborate with your group to make sure everyone is ready for discussion. </a:t>
            </a:r>
          </a:p>
        </p:txBody>
      </p:sp>
    </p:spTree>
    <p:extLst>
      <p:ext uri="{BB962C8B-B14F-4D97-AF65-F5344CB8AC3E}">
        <p14:creationId xmlns:p14="http://schemas.microsoft.com/office/powerpoint/2010/main" val="32607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177</Words>
  <Application>Microsoft Office PowerPoint</Application>
  <PresentationFormat>On-screen Show (4:3)</PresentationFormat>
  <Paragraphs>36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Helvetica</vt:lpstr>
      <vt:lpstr>Office Theme</vt:lpstr>
      <vt:lpstr>PowerPoint Presentation</vt:lpstr>
      <vt:lpstr>English Amped </vt:lpstr>
      <vt:lpstr>This I Believe Workshop</vt:lpstr>
      <vt:lpstr>This I Believe Workshop</vt:lpstr>
      <vt:lpstr>Book Clubs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Biddick</dc:creator>
  <cp:lastModifiedBy>Destiny Cooper</cp:lastModifiedBy>
  <cp:revision>4</cp:revision>
  <dcterms:created xsi:type="dcterms:W3CDTF">2016-09-25T21:47:07Z</dcterms:created>
  <dcterms:modified xsi:type="dcterms:W3CDTF">2016-09-27T12:24:46Z</dcterms:modified>
</cp:coreProperties>
</file>