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8" r:id="rId2"/>
    <p:sldId id="262" r:id="rId3"/>
    <p:sldId id="289" r:id="rId4"/>
    <p:sldId id="288" r:id="rId5"/>
    <p:sldId id="280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81D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215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DB8E-3EFE-494B-BE22-06D93F88700F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6271-E6C7-1B4F-BE82-9124BC29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Supplies:</a:t>
            </a:r>
            <a:r>
              <a:rPr lang="en-US" baseline="0" dirty="0" smtClean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684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DB07-4F8A-694A-A45B-CBC4DDD73D5B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08" y="3366051"/>
            <a:ext cx="7726539" cy="182973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latin typeface="Bodoni MT" panose="02070603080606020203" pitchFamily="18" charset="0"/>
              </a:rPr>
              <a:t>What are you thinking about doing for your narrative? </a:t>
            </a:r>
            <a:r>
              <a:rPr lang="en-US" sz="3600" b="1" i="1" dirty="0" smtClean="0">
                <a:solidFill>
                  <a:srgbClr val="00B050"/>
                </a:solidFill>
                <a:latin typeface="Bodoni MT" panose="02070603080606020203" pitchFamily="18" charset="0"/>
              </a:rPr>
              <a:t>For your senior project?</a:t>
            </a:r>
            <a:endParaRPr lang="en-US" sz="3600" b="1" i="1" dirty="0">
              <a:solidFill>
                <a:srgbClr val="00B050"/>
              </a:solidFill>
              <a:latin typeface="Bodoni MT" panose="020706030806060202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390" y="5486400"/>
            <a:ext cx="8069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charset="2"/>
              <a:buChar char="ü"/>
            </a:pPr>
            <a:r>
              <a:rPr lang="en-US" sz="2000" b="1" i="1" dirty="0" smtClean="0"/>
              <a:t>Social Justice focus: </a:t>
            </a:r>
            <a:r>
              <a:rPr lang="en-US" sz="2000" i="1" dirty="0" smtClean="0"/>
              <a:t>What do I want to change about the world to make more just and joyful for myself and others? </a:t>
            </a:r>
            <a:endParaRPr lang="en-US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06030" y="355111"/>
            <a:ext cx="71158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DO THIS RIGHT NOW:</a:t>
            </a:r>
          </a:p>
          <a:p>
            <a:r>
              <a:rPr lang="en-US" sz="2000" dirty="0" smtClean="0"/>
              <a:t>1) Make a heading in the ORWS section of your binder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Your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T</a:t>
            </a:r>
            <a:r>
              <a:rPr lang="en-US" sz="2000" dirty="0" smtClean="0">
                <a:solidFill>
                  <a:srgbClr val="00B050"/>
                </a:solidFill>
              </a:rPr>
              <a:t>oday’s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Title: Brainstorm for 1</a:t>
            </a:r>
            <a:r>
              <a:rPr lang="en-US" sz="2000" baseline="30000" dirty="0" smtClean="0">
                <a:solidFill>
                  <a:srgbClr val="00B050"/>
                </a:solidFill>
              </a:rPr>
              <a:t>st</a:t>
            </a:r>
            <a:r>
              <a:rPr lang="en-US" sz="2000" dirty="0" smtClean="0">
                <a:solidFill>
                  <a:srgbClr val="00B050"/>
                </a:solidFill>
              </a:rPr>
              <a:t> paper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2) Check out your feedback from recent small assignments.</a:t>
            </a:r>
          </a:p>
          <a:p>
            <a:endParaRPr lang="en-US" sz="2000" dirty="0"/>
          </a:p>
          <a:p>
            <a:r>
              <a:rPr lang="en-US" sz="2000" dirty="0" smtClean="0"/>
              <a:t>3) Write a brainstorm in response to the following questions: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3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5609165" cy="70183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Humanities Amped</a:t>
            </a:r>
            <a:br>
              <a:rPr lang="en-US" sz="3600" b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IV</a:t>
            </a:r>
            <a:b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000" b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609166" y="0"/>
            <a:ext cx="3534833" cy="7018337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Friday, September 30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Semi-Circle</a:t>
            </a:r>
            <a:endParaRPr lang="en-US" sz="24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Meeting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Check in on Essay Ideas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Essay Studio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Writing Center 101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Celebration &amp; FAF!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12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12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12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Announcements/HW</a:t>
            </a: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85750" lvl="0" indent="-285750" algn="l">
              <a:spcBef>
                <a:spcPts val="36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Are you working on your narrative analysis? It is due next Friday.</a:t>
            </a:r>
          </a:p>
          <a:p>
            <a:pPr marL="285750" lvl="0" indent="-285750" algn="l">
              <a:spcBef>
                <a:spcPts val="36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Are you ready for Tuesday’s book club (contribution sheets due)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266" y="1651910"/>
            <a:ext cx="2992463" cy="435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52387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380" y="737938"/>
            <a:ext cx="8229600" cy="5234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me and most of the other writers I know, writing is not rapturous. In fact, the </a:t>
            </a:r>
            <a:r>
              <a:rPr lang="en-US" dirty="0" smtClean="0"/>
              <a:t>only </a:t>
            </a:r>
            <a:r>
              <a:rPr lang="en-US" dirty="0"/>
              <a:t>way I can get anything written at all is to write really, really shitty first drafts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Anne Lamont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563" y="2728494"/>
            <a:ext cx="23622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3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380" y="737937"/>
            <a:ext cx="8229600" cy="57591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You decide: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smtClean="0"/>
              <a:t>I need to read another model essay to get more ideas about how to write this narrative analysis</a:t>
            </a:r>
          </a:p>
          <a:p>
            <a:pPr marL="0" indent="0">
              <a:buNone/>
            </a:pPr>
            <a:r>
              <a:rPr lang="en-US" dirty="0" smtClean="0"/>
              <a:t>essay. </a:t>
            </a:r>
            <a:r>
              <a:rPr lang="en-US" i="1" dirty="0" smtClean="0"/>
              <a:t>(Mr. </a:t>
            </a:r>
            <a:r>
              <a:rPr lang="en-US" i="1" dirty="0" err="1" smtClean="0"/>
              <a:t>Biddick</a:t>
            </a:r>
            <a:r>
              <a:rPr lang="en-US" i="1" dirty="0" smtClean="0"/>
              <a:t>, picnic table)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smtClean="0"/>
              <a:t>I need a brainstorming conference.</a:t>
            </a:r>
          </a:p>
          <a:p>
            <a:pPr marL="0" indent="0">
              <a:buNone/>
            </a:pPr>
            <a:r>
              <a:rPr lang="en-US" i="1" dirty="0" smtClean="0"/>
              <a:t>(Mrs. Cooper/Ms. West small group)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smtClean="0"/>
              <a:t>I just need to write my shitty </a:t>
            </a:r>
          </a:p>
          <a:p>
            <a:pPr marL="0" indent="0">
              <a:buNone/>
            </a:pPr>
            <a:r>
              <a:rPr lang="en-US" dirty="0" smtClean="0"/>
              <a:t>first draft already. </a:t>
            </a:r>
            <a:r>
              <a:rPr lang="en-US" i="1" dirty="0" smtClean="0"/>
              <a:t>(Ms. Patterson </a:t>
            </a:r>
          </a:p>
          <a:p>
            <a:pPr marL="0" indent="0">
              <a:buNone/>
            </a:pPr>
            <a:r>
              <a:rPr lang="en-US" i="1" dirty="0" smtClean="0"/>
              <a:t>assist)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563" y="2728494"/>
            <a:ext cx="23622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3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English IV Writing Center 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with Ms. Patterson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This writing center is designed as a resource to help you all improve your writing. This may look like:</a:t>
            </a:r>
          </a:p>
          <a:p>
            <a:pPr lvl="1"/>
            <a:r>
              <a:rPr lang="en-US" smtClean="0"/>
              <a:t>working on a writing assignment together,</a:t>
            </a:r>
          </a:p>
          <a:p>
            <a:pPr lvl="1"/>
            <a:r>
              <a:rPr lang="en-US" smtClean="0"/>
              <a:t>discussing a creative piece, </a:t>
            </a:r>
          </a:p>
          <a:p>
            <a:pPr lvl="1"/>
            <a:r>
              <a:rPr lang="en-US" smtClean="0"/>
              <a:t>focusing on a specific skill, </a:t>
            </a:r>
          </a:p>
          <a:p>
            <a:pPr lvl="1"/>
            <a:r>
              <a:rPr lang="en-US" smtClean="0"/>
              <a:t>or participating in some other writing activity. </a:t>
            </a:r>
          </a:p>
          <a:p>
            <a:r>
              <a:rPr lang="en-US" smtClean="0"/>
              <a:t>Writing center sessions will not be timed or rushed; students will work with Ms. Patterson one-on-one until the student feels like his/her writing need has been met.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English IV Writing Center 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with Ms. Patterson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86934"/>
            <a:ext cx="8229600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Students in the writing center will be treated as if they are in Get Right, meaning:</a:t>
            </a:r>
          </a:p>
          <a:p>
            <a:pPr lvl="1"/>
            <a:r>
              <a:rPr lang="en-US" dirty="0" smtClean="0"/>
              <a:t>they will have to make up any missed classwork</a:t>
            </a:r>
          </a:p>
          <a:p>
            <a:pPr lvl="1"/>
            <a:r>
              <a:rPr lang="en-US" dirty="0" smtClean="0"/>
              <a:t>students can go to the writing center at any time </a:t>
            </a:r>
          </a:p>
          <a:p>
            <a:pPr lvl="1"/>
            <a:r>
              <a:rPr lang="en-US" dirty="0" smtClean="0"/>
              <a:t>and may rejoin the class whenever they’d like</a:t>
            </a:r>
          </a:p>
          <a:p>
            <a:r>
              <a:rPr lang="en-US" dirty="0" smtClean="0"/>
              <a:t>The writing center is available to all English IV and People, Power, Publication students at all times that Ms. Patterson is available and not with another student. </a:t>
            </a:r>
          </a:p>
          <a:p>
            <a:r>
              <a:rPr lang="en-US" dirty="0" smtClean="0"/>
              <a:t>To sign up, fill out a form describing your need and hand it to Ms. Patterson.</a:t>
            </a:r>
          </a:p>
          <a:p>
            <a:r>
              <a:rPr lang="en-US" dirty="0" smtClean="0"/>
              <a:t>All students must go to the writing center at least once this semester as part of their class grade.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9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469</Words>
  <Application>Microsoft Macintosh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are you thinking about doing for your narrative? For your senior project?</vt:lpstr>
      <vt:lpstr>Humanities Amped English IV  </vt:lpstr>
      <vt:lpstr>PowerPoint Presentation</vt:lpstr>
      <vt:lpstr>PowerPoint Presentation</vt:lpstr>
      <vt:lpstr>English IV Writing Center  with Ms. Patterson</vt:lpstr>
      <vt:lpstr>English IV Writing Center  with Ms. Patterson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Torres</dc:creator>
  <cp:lastModifiedBy>Aubrey Patterson</cp:lastModifiedBy>
  <cp:revision>158</cp:revision>
  <cp:lastPrinted>2016-01-04T19:40:49Z</cp:lastPrinted>
  <dcterms:created xsi:type="dcterms:W3CDTF">2015-11-15T19:22:42Z</dcterms:created>
  <dcterms:modified xsi:type="dcterms:W3CDTF">2016-09-30T01:22:46Z</dcterms:modified>
</cp:coreProperties>
</file>