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73" r:id="rId3"/>
    <p:sldId id="274" r:id="rId4"/>
    <p:sldId id="277" r:id="rId5"/>
    <p:sldId id="276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81D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 snapToObjects="1">
      <p:cViewPr>
        <p:scale>
          <a:sx n="89" d="100"/>
          <a:sy n="89" d="100"/>
        </p:scale>
        <p:origin x="1176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DB8E-3EFE-494B-BE22-06D93F88700F}" type="datetimeFigureOut">
              <a:rPr lang="en-US" smtClean="0"/>
              <a:t>9/24/16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6271-E6C7-1B4F-BE82-9124BC29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6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Supplies:</a:t>
            </a:r>
            <a:r>
              <a:rPr lang="en-US" baseline="0" dirty="0" smtClean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684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DB07-4F8A-694A-A45B-CBC4DDD73D5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83425-3E84-484F-A67D-C0A4D54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560916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3600" b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Humanities Amped</a:t>
            </a:r>
            <a:br>
              <a:rPr lang="en-US" sz="3600" b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People, Power, Publication</a:t>
            </a:r>
            <a:endParaRPr lang="en-US" sz="2000" b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609166" y="1"/>
            <a:ext cx="3534833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Friday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September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en-US" sz="20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Set up: Semi-Circle </a:t>
            </a:r>
          </a:p>
          <a:p>
            <a:pPr marL="342900" lvl="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5 min. Life Story</a:t>
            </a:r>
          </a:p>
          <a:p>
            <a:pPr marL="342900" lvl="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Revisit Class Committee Plans: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Grades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First major deadline: 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Call to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action</a:t>
            </a:r>
            <a:endParaRPr lang="en-US" sz="24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342900" lvl="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 project groups: 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Strengthen goals, revise theories of change</a:t>
            </a: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u="sng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Announcements/HW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Begin working on your call to action!</a:t>
            </a:r>
            <a:endParaRPr lang="en-US"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75" y="1248032"/>
            <a:ext cx="3093051" cy="54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238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143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do we need to be successful?</a:t>
            </a:r>
            <a:br>
              <a:rPr lang="en-US" dirty="0" smtClean="0"/>
            </a:br>
            <a:r>
              <a:rPr lang="en-US" dirty="0" smtClean="0"/>
              <a:t>How do we enable our shared leadership?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634"/>
            <a:ext cx="8229600" cy="5263376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 smtClean="0">
              <a:solidFill>
                <a:srgbClr val="00B050"/>
              </a:solidFill>
            </a:endParaRP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A Fair and Open Grading System: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Review and try out today</a:t>
            </a:r>
            <a:endParaRPr lang="en-US" sz="4800" dirty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Organizing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996"/>
            <a:ext cx="8229600" cy="5163014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rgbClr val="00B050"/>
                </a:solidFill>
              </a:rPr>
              <a:t>Organizing is </a:t>
            </a:r>
            <a:r>
              <a:rPr lang="en-US" sz="4800" b="1" dirty="0">
                <a:solidFill>
                  <a:srgbClr val="00B050"/>
                </a:solidFill>
              </a:rPr>
              <a:t>leadership </a:t>
            </a:r>
            <a:r>
              <a:rPr lang="en-US" sz="4800" dirty="0">
                <a:solidFill>
                  <a:srgbClr val="00B050"/>
                </a:solidFill>
              </a:rPr>
              <a:t>that enables people </a:t>
            </a:r>
            <a:r>
              <a:rPr lang="en-US" sz="4800" dirty="0">
                <a:solidFill>
                  <a:srgbClr val="0070C0"/>
                </a:solidFill>
              </a:rPr>
              <a:t>to turn the resources they have into the power they need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C00000"/>
                </a:solidFill>
              </a:rPr>
              <a:t>to make the change they want.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Check out your organizer’s handbook! Class set.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3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First Deadline: 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996"/>
            <a:ext cx="8229600" cy="5163014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handout with model and components.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0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Strategic Goals, Theory of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996"/>
            <a:ext cx="8229600" cy="5163014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 p. 34 on effective strategic goals.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Revise your theory of change accordingly:</a:t>
            </a: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If….</a:t>
            </a:r>
            <a:endParaRPr lang="en-US" sz="4000" dirty="0">
              <a:solidFill>
                <a:srgbClr val="00B050"/>
              </a:solidFill>
            </a:endParaRPr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Then…</a:t>
            </a:r>
            <a:endParaRPr lang="en-US" sz="4000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0B050"/>
                </a:solidFill>
              </a:rPr>
              <a:t>Because…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 smtClean="0">
                <a:solidFill>
                  <a:srgbClr val="00B050"/>
                </a:solidFill>
              </a:rPr>
              <a:t>Revised draft of strategic goal due today for 10 pts.</a:t>
            </a:r>
            <a:endParaRPr lang="en-US" sz="4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2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143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smtClean="0"/>
              <a:t>Meet Professor Ganz: </a:t>
            </a:r>
            <a:br>
              <a:rPr lang="en-US" dirty="0" smtClean="0"/>
            </a:br>
            <a:r>
              <a:rPr lang="en-US" dirty="0" smtClean="0"/>
              <a:t>AKA, Get it from the source.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016"/>
            <a:ext cx="8229600" cy="4722994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Senior lecturer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public policy at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Harvard University.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Ganz dropped out of college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be an organizer with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SNCC during civil rights, and later with the United Farm Workers. He organized the ground campaign for Obama’s first election. After 28 years, he returned to school and is now a professor at Harvard’s Kennedy School.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038" y="1996069"/>
            <a:ext cx="3039762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228</Words>
  <Application>Microsoft Macintosh PowerPoint</Application>
  <PresentationFormat>On-screen Show (4:3)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Office Theme</vt:lpstr>
      <vt:lpstr>Humanities Amped People, Power, Publication</vt:lpstr>
      <vt:lpstr>What do we need to be successful? How do we enable our shared leadership?</vt:lpstr>
      <vt:lpstr>Organizing Definition</vt:lpstr>
      <vt:lpstr>First Deadline: Call to Action</vt:lpstr>
      <vt:lpstr>Strategic Goals, Theory of Change </vt:lpstr>
      <vt:lpstr>Meet Professor Ganz:  AKA, Get it from the source.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Torres</dc:creator>
  <cp:lastModifiedBy>anna.write@outlook.com</cp:lastModifiedBy>
  <cp:revision>145</cp:revision>
  <cp:lastPrinted>2016-01-04T19:40:49Z</cp:lastPrinted>
  <dcterms:created xsi:type="dcterms:W3CDTF">2015-11-15T19:22:42Z</dcterms:created>
  <dcterms:modified xsi:type="dcterms:W3CDTF">2016-09-24T19:30:22Z</dcterms:modified>
</cp:coreProperties>
</file>